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682_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MC NEIL DR / CORPUS CHRISTI DR
Intersection ID: 5155299
Cardinal Direction: N
Work Order ID: SG-20682 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Straight Right Arrow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682_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MC NEIL DR / CORPUS CHRISTI DR
Intersection ID: 5155299
Cardinal Direction: S
Work Order ID: SG-20682 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Yield On Green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Straight Right Arrow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Right Arrow Only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682_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MC NEIL DR / CORPUS CHRISTI DR
Intersection ID: 5155299
Cardinal Direction: E
Work Order ID: SG-20682 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682_W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MC NEIL DR / CORPUS CHRISTI DR
Intersection ID: 5155299
Cardinal Direction: W
Work Order ID: SG-20682 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